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44" r:id="rId1"/>
  </p:sldMasterIdLst>
  <p:notesMasterIdLst>
    <p:notesMasterId r:id="rId3"/>
  </p:notesMasterIdLst>
  <p:sldIdLst>
    <p:sldId id="256" r:id="rId2"/>
  </p:sldIdLst>
  <p:sldSz cx="30240288" cy="212407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井出 晴子" initials="井出" lastIdx="3" clrIdx="0">
    <p:extLst>
      <p:ext uri="{19B8F6BF-5375-455C-9EA6-DF929625EA0E}">
        <p15:presenceInfo xmlns:p15="http://schemas.microsoft.com/office/powerpoint/2012/main" userId="S-1-5-21-1809751164-955664427-383306396-11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1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8" d="100"/>
          <a:sy n="28" d="100"/>
        </p:scale>
        <p:origin x="119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FB379-560B-478C-BE82-D4BB849A3E6F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1143000"/>
            <a:ext cx="4394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1A0D5-610E-49DB-99CA-993C7FE62D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283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535884" rtl="0" eaLnBrk="1" latinLnBrk="0" hangingPunct="1">
      <a:defRPr kumimoji="1" sz="3328" kern="1200">
        <a:solidFill>
          <a:schemeClr val="tx1"/>
        </a:solidFill>
        <a:latin typeface="+mn-lt"/>
        <a:ea typeface="+mn-ea"/>
        <a:cs typeface="+mn-cs"/>
      </a:defRPr>
    </a:lvl1pPr>
    <a:lvl2pPr marL="1267939" algn="l" defTabSz="2535884" rtl="0" eaLnBrk="1" latinLnBrk="0" hangingPunct="1">
      <a:defRPr kumimoji="1" sz="3328" kern="1200">
        <a:solidFill>
          <a:schemeClr val="tx1"/>
        </a:solidFill>
        <a:latin typeface="+mn-lt"/>
        <a:ea typeface="+mn-ea"/>
        <a:cs typeface="+mn-cs"/>
      </a:defRPr>
    </a:lvl2pPr>
    <a:lvl3pPr marL="2535884" algn="l" defTabSz="2535884" rtl="0" eaLnBrk="1" latinLnBrk="0" hangingPunct="1">
      <a:defRPr kumimoji="1" sz="3328" kern="1200">
        <a:solidFill>
          <a:schemeClr val="tx1"/>
        </a:solidFill>
        <a:latin typeface="+mn-lt"/>
        <a:ea typeface="+mn-ea"/>
        <a:cs typeface="+mn-cs"/>
      </a:defRPr>
    </a:lvl3pPr>
    <a:lvl4pPr marL="3803826" algn="l" defTabSz="2535884" rtl="0" eaLnBrk="1" latinLnBrk="0" hangingPunct="1">
      <a:defRPr kumimoji="1" sz="3328" kern="1200">
        <a:solidFill>
          <a:schemeClr val="tx1"/>
        </a:solidFill>
        <a:latin typeface="+mn-lt"/>
        <a:ea typeface="+mn-ea"/>
        <a:cs typeface="+mn-cs"/>
      </a:defRPr>
    </a:lvl4pPr>
    <a:lvl5pPr marL="5071769" algn="l" defTabSz="2535884" rtl="0" eaLnBrk="1" latinLnBrk="0" hangingPunct="1">
      <a:defRPr kumimoji="1" sz="3328" kern="1200">
        <a:solidFill>
          <a:schemeClr val="tx1"/>
        </a:solidFill>
        <a:latin typeface="+mn-lt"/>
        <a:ea typeface="+mn-ea"/>
        <a:cs typeface="+mn-cs"/>
      </a:defRPr>
    </a:lvl5pPr>
    <a:lvl6pPr marL="6339705" algn="l" defTabSz="2535884" rtl="0" eaLnBrk="1" latinLnBrk="0" hangingPunct="1">
      <a:defRPr kumimoji="1" sz="3328" kern="1200">
        <a:solidFill>
          <a:schemeClr val="tx1"/>
        </a:solidFill>
        <a:latin typeface="+mn-lt"/>
        <a:ea typeface="+mn-ea"/>
        <a:cs typeface="+mn-cs"/>
      </a:defRPr>
    </a:lvl6pPr>
    <a:lvl7pPr marL="7607647" algn="l" defTabSz="2535884" rtl="0" eaLnBrk="1" latinLnBrk="0" hangingPunct="1">
      <a:defRPr kumimoji="1" sz="3328" kern="1200">
        <a:solidFill>
          <a:schemeClr val="tx1"/>
        </a:solidFill>
        <a:latin typeface="+mn-lt"/>
        <a:ea typeface="+mn-ea"/>
        <a:cs typeface="+mn-cs"/>
      </a:defRPr>
    </a:lvl7pPr>
    <a:lvl8pPr marL="8875590" algn="l" defTabSz="2535884" rtl="0" eaLnBrk="1" latinLnBrk="0" hangingPunct="1">
      <a:defRPr kumimoji="1" sz="3328" kern="1200">
        <a:solidFill>
          <a:schemeClr val="tx1"/>
        </a:solidFill>
        <a:latin typeface="+mn-lt"/>
        <a:ea typeface="+mn-ea"/>
        <a:cs typeface="+mn-cs"/>
      </a:defRPr>
    </a:lvl8pPr>
    <a:lvl9pPr marL="10143536" algn="l" defTabSz="2535884" rtl="0" eaLnBrk="1" latinLnBrk="0" hangingPunct="1">
      <a:defRPr kumimoji="1" sz="332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3476208"/>
            <a:ext cx="25704245" cy="7394928"/>
          </a:xfrm>
        </p:spPr>
        <p:txBody>
          <a:bodyPr anchor="b"/>
          <a:lstStyle>
            <a:lvl1pPr algn="ctr">
              <a:defRPr sz="185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11156312"/>
            <a:ext cx="22680216" cy="5128263"/>
          </a:xfrm>
        </p:spPr>
        <p:txBody>
          <a:bodyPr/>
          <a:lstStyle>
            <a:lvl1pPr marL="0" indent="0" algn="ctr">
              <a:buNone/>
              <a:defRPr sz="7433"/>
            </a:lvl1pPr>
            <a:lvl2pPr marL="1416040" indent="0" algn="ctr">
              <a:buNone/>
              <a:defRPr sz="6194"/>
            </a:lvl2pPr>
            <a:lvl3pPr marL="2832080" indent="0" algn="ctr">
              <a:buNone/>
              <a:defRPr sz="5575"/>
            </a:lvl3pPr>
            <a:lvl4pPr marL="4248120" indent="0" algn="ctr">
              <a:buNone/>
              <a:defRPr sz="4956"/>
            </a:lvl4pPr>
            <a:lvl5pPr marL="5664159" indent="0" algn="ctr">
              <a:buNone/>
              <a:defRPr sz="4956"/>
            </a:lvl5pPr>
            <a:lvl6pPr marL="7080199" indent="0" algn="ctr">
              <a:buNone/>
              <a:defRPr sz="4956"/>
            </a:lvl6pPr>
            <a:lvl7pPr marL="8496239" indent="0" algn="ctr">
              <a:buNone/>
              <a:defRPr sz="4956"/>
            </a:lvl7pPr>
            <a:lvl8pPr marL="9912279" indent="0" algn="ctr">
              <a:buNone/>
              <a:defRPr sz="4956"/>
            </a:lvl8pPr>
            <a:lvl9pPr marL="11328319" indent="0" algn="ctr">
              <a:buNone/>
              <a:defRPr sz="4956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D9BE-1F8E-4CE4-BF2B-CE96D57E63E1}" type="datetime1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853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60FF-43DB-4D7E-9370-FF4DDCA97366}" type="datetime1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817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1130873"/>
            <a:ext cx="6520562" cy="1800055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1130873"/>
            <a:ext cx="19183683" cy="1800055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8B4C-05C1-4327-84C8-6A7EA7E052FA}" type="datetime1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057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4289-0C1C-4D84-A032-B5AAC25AEA49}" type="datetime1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13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5295443"/>
            <a:ext cx="26082248" cy="8835560"/>
          </a:xfrm>
        </p:spPr>
        <p:txBody>
          <a:bodyPr anchor="b"/>
          <a:lstStyle>
            <a:lvl1pPr>
              <a:defRPr sz="185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14214591"/>
            <a:ext cx="26082248" cy="4646413"/>
          </a:xfrm>
        </p:spPr>
        <p:txBody>
          <a:bodyPr/>
          <a:lstStyle>
            <a:lvl1pPr marL="0" indent="0">
              <a:buNone/>
              <a:defRPr sz="7433">
                <a:solidFill>
                  <a:schemeClr val="tx1"/>
                </a:solidFill>
              </a:defRPr>
            </a:lvl1pPr>
            <a:lvl2pPr marL="1416040" indent="0">
              <a:buNone/>
              <a:defRPr sz="6194">
                <a:solidFill>
                  <a:schemeClr val="tx1">
                    <a:tint val="75000"/>
                  </a:schemeClr>
                </a:solidFill>
              </a:defRPr>
            </a:lvl2pPr>
            <a:lvl3pPr marL="2832080" indent="0">
              <a:buNone/>
              <a:defRPr sz="5575">
                <a:solidFill>
                  <a:schemeClr val="tx1">
                    <a:tint val="75000"/>
                  </a:schemeClr>
                </a:solidFill>
              </a:defRPr>
            </a:lvl3pPr>
            <a:lvl4pPr marL="4248120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4pPr>
            <a:lvl5pPr marL="566415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5pPr>
            <a:lvl6pPr marL="708019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6pPr>
            <a:lvl7pPr marL="849623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7pPr>
            <a:lvl8pPr marL="991227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8pPr>
            <a:lvl9pPr marL="11328319" indent="0">
              <a:buNone/>
              <a:defRPr sz="49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0847-4D1B-4D17-B67B-A1F91306C029}" type="datetime1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176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5654366"/>
            <a:ext cx="12852122" cy="1347706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5654366"/>
            <a:ext cx="12852122" cy="1347706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FA2B-CEDA-4A20-BE30-AFC786A890FA}" type="datetime1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80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130878"/>
            <a:ext cx="26082248" cy="410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5206935"/>
            <a:ext cx="12793057" cy="2551839"/>
          </a:xfrm>
        </p:spPr>
        <p:txBody>
          <a:bodyPr anchor="b"/>
          <a:lstStyle>
            <a:lvl1pPr marL="0" indent="0">
              <a:buNone/>
              <a:defRPr sz="7433" b="1"/>
            </a:lvl1pPr>
            <a:lvl2pPr marL="1416040" indent="0">
              <a:buNone/>
              <a:defRPr sz="6194" b="1"/>
            </a:lvl2pPr>
            <a:lvl3pPr marL="2832080" indent="0">
              <a:buNone/>
              <a:defRPr sz="5575" b="1"/>
            </a:lvl3pPr>
            <a:lvl4pPr marL="4248120" indent="0">
              <a:buNone/>
              <a:defRPr sz="4956" b="1"/>
            </a:lvl4pPr>
            <a:lvl5pPr marL="5664159" indent="0">
              <a:buNone/>
              <a:defRPr sz="4956" b="1"/>
            </a:lvl5pPr>
            <a:lvl6pPr marL="7080199" indent="0">
              <a:buNone/>
              <a:defRPr sz="4956" b="1"/>
            </a:lvl6pPr>
            <a:lvl7pPr marL="8496239" indent="0">
              <a:buNone/>
              <a:defRPr sz="4956" b="1"/>
            </a:lvl7pPr>
            <a:lvl8pPr marL="9912279" indent="0">
              <a:buNone/>
              <a:defRPr sz="4956" b="1"/>
            </a:lvl8pPr>
            <a:lvl9pPr marL="11328319" indent="0">
              <a:buNone/>
              <a:defRPr sz="495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7758774"/>
            <a:ext cx="12793057" cy="114119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5206935"/>
            <a:ext cx="12856061" cy="2551839"/>
          </a:xfrm>
        </p:spPr>
        <p:txBody>
          <a:bodyPr anchor="b"/>
          <a:lstStyle>
            <a:lvl1pPr marL="0" indent="0">
              <a:buNone/>
              <a:defRPr sz="7433" b="1"/>
            </a:lvl1pPr>
            <a:lvl2pPr marL="1416040" indent="0">
              <a:buNone/>
              <a:defRPr sz="6194" b="1"/>
            </a:lvl2pPr>
            <a:lvl3pPr marL="2832080" indent="0">
              <a:buNone/>
              <a:defRPr sz="5575" b="1"/>
            </a:lvl3pPr>
            <a:lvl4pPr marL="4248120" indent="0">
              <a:buNone/>
              <a:defRPr sz="4956" b="1"/>
            </a:lvl4pPr>
            <a:lvl5pPr marL="5664159" indent="0">
              <a:buNone/>
              <a:defRPr sz="4956" b="1"/>
            </a:lvl5pPr>
            <a:lvl6pPr marL="7080199" indent="0">
              <a:buNone/>
              <a:defRPr sz="4956" b="1"/>
            </a:lvl6pPr>
            <a:lvl7pPr marL="8496239" indent="0">
              <a:buNone/>
              <a:defRPr sz="4956" b="1"/>
            </a:lvl7pPr>
            <a:lvl8pPr marL="9912279" indent="0">
              <a:buNone/>
              <a:defRPr sz="4956" b="1"/>
            </a:lvl8pPr>
            <a:lvl9pPr marL="11328319" indent="0">
              <a:buNone/>
              <a:defRPr sz="495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7758774"/>
            <a:ext cx="12856061" cy="114119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CC27-9FF9-4129-9467-9BB422414E2C}" type="datetime1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338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0D0C-D468-4A92-B2B8-E9BC117EC5B3}" type="datetime1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691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9E0D-1685-44E0-BF56-ED7D17567109}" type="datetime1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05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416050"/>
            <a:ext cx="9753280" cy="4956175"/>
          </a:xfrm>
        </p:spPr>
        <p:txBody>
          <a:bodyPr anchor="b"/>
          <a:lstStyle>
            <a:lvl1pPr>
              <a:defRPr sz="991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3058279"/>
            <a:ext cx="15309146" cy="15094700"/>
          </a:xfrm>
        </p:spPr>
        <p:txBody>
          <a:bodyPr/>
          <a:lstStyle>
            <a:lvl1pPr>
              <a:defRPr sz="9911"/>
            </a:lvl1pPr>
            <a:lvl2pPr>
              <a:defRPr sz="8672"/>
            </a:lvl2pPr>
            <a:lvl3pPr>
              <a:defRPr sz="7433"/>
            </a:lvl3pPr>
            <a:lvl4pPr>
              <a:defRPr sz="6194"/>
            </a:lvl4pPr>
            <a:lvl5pPr>
              <a:defRPr sz="6194"/>
            </a:lvl5pPr>
            <a:lvl6pPr>
              <a:defRPr sz="6194"/>
            </a:lvl6pPr>
            <a:lvl7pPr>
              <a:defRPr sz="6194"/>
            </a:lvl7pPr>
            <a:lvl8pPr>
              <a:defRPr sz="6194"/>
            </a:lvl8pPr>
            <a:lvl9pPr>
              <a:defRPr sz="619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6372225"/>
            <a:ext cx="9753280" cy="11805335"/>
          </a:xfrm>
        </p:spPr>
        <p:txBody>
          <a:bodyPr/>
          <a:lstStyle>
            <a:lvl1pPr marL="0" indent="0">
              <a:buNone/>
              <a:defRPr sz="4956"/>
            </a:lvl1pPr>
            <a:lvl2pPr marL="1416040" indent="0">
              <a:buNone/>
              <a:defRPr sz="4336"/>
            </a:lvl2pPr>
            <a:lvl3pPr marL="2832080" indent="0">
              <a:buNone/>
              <a:defRPr sz="3717"/>
            </a:lvl3pPr>
            <a:lvl4pPr marL="4248120" indent="0">
              <a:buNone/>
              <a:defRPr sz="3097"/>
            </a:lvl4pPr>
            <a:lvl5pPr marL="5664159" indent="0">
              <a:buNone/>
              <a:defRPr sz="3097"/>
            </a:lvl5pPr>
            <a:lvl6pPr marL="7080199" indent="0">
              <a:buNone/>
              <a:defRPr sz="3097"/>
            </a:lvl6pPr>
            <a:lvl7pPr marL="8496239" indent="0">
              <a:buNone/>
              <a:defRPr sz="3097"/>
            </a:lvl7pPr>
            <a:lvl8pPr marL="9912279" indent="0">
              <a:buNone/>
              <a:defRPr sz="3097"/>
            </a:lvl8pPr>
            <a:lvl9pPr marL="11328319" indent="0">
              <a:buNone/>
              <a:defRPr sz="309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662C-F875-4E5C-99B9-1A2E41EBC52D}" type="datetime1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381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416050"/>
            <a:ext cx="9753280" cy="4956175"/>
          </a:xfrm>
        </p:spPr>
        <p:txBody>
          <a:bodyPr anchor="b"/>
          <a:lstStyle>
            <a:lvl1pPr>
              <a:defRPr sz="991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3058279"/>
            <a:ext cx="15309146" cy="15094700"/>
          </a:xfrm>
        </p:spPr>
        <p:txBody>
          <a:bodyPr anchor="t"/>
          <a:lstStyle>
            <a:lvl1pPr marL="0" indent="0">
              <a:buNone/>
              <a:defRPr sz="9911"/>
            </a:lvl1pPr>
            <a:lvl2pPr marL="1416040" indent="0">
              <a:buNone/>
              <a:defRPr sz="8672"/>
            </a:lvl2pPr>
            <a:lvl3pPr marL="2832080" indent="0">
              <a:buNone/>
              <a:defRPr sz="7433"/>
            </a:lvl3pPr>
            <a:lvl4pPr marL="4248120" indent="0">
              <a:buNone/>
              <a:defRPr sz="6194"/>
            </a:lvl4pPr>
            <a:lvl5pPr marL="5664159" indent="0">
              <a:buNone/>
              <a:defRPr sz="6194"/>
            </a:lvl5pPr>
            <a:lvl6pPr marL="7080199" indent="0">
              <a:buNone/>
              <a:defRPr sz="6194"/>
            </a:lvl6pPr>
            <a:lvl7pPr marL="8496239" indent="0">
              <a:buNone/>
              <a:defRPr sz="6194"/>
            </a:lvl7pPr>
            <a:lvl8pPr marL="9912279" indent="0">
              <a:buNone/>
              <a:defRPr sz="6194"/>
            </a:lvl8pPr>
            <a:lvl9pPr marL="11328319" indent="0">
              <a:buNone/>
              <a:defRPr sz="619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6372225"/>
            <a:ext cx="9753280" cy="11805335"/>
          </a:xfrm>
        </p:spPr>
        <p:txBody>
          <a:bodyPr/>
          <a:lstStyle>
            <a:lvl1pPr marL="0" indent="0">
              <a:buNone/>
              <a:defRPr sz="4956"/>
            </a:lvl1pPr>
            <a:lvl2pPr marL="1416040" indent="0">
              <a:buNone/>
              <a:defRPr sz="4336"/>
            </a:lvl2pPr>
            <a:lvl3pPr marL="2832080" indent="0">
              <a:buNone/>
              <a:defRPr sz="3717"/>
            </a:lvl3pPr>
            <a:lvl4pPr marL="4248120" indent="0">
              <a:buNone/>
              <a:defRPr sz="3097"/>
            </a:lvl4pPr>
            <a:lvl5pPr marL="5664159" indent="0">
              <a:buNone/>
              <a:defRPr sz="3097"/>
            </a:lvl5pPr>
            <a:lvl6pPr marL="7080199" indent="0">
              <a:buNone/>
              <a:defRPr sz="3097"/>
            </a:lvl6pPr>
            <a:lvl7pPr marL="8496239" indent="0">
              <a:buNone/>
              <a:defRPr sz="3097"/>
            </a:lvl7pPr>
            <a:lvl8pPr marL="9912279" indent="0">
              <a:buNone/>
              <a:defRPr sz="3097"/>
            </a:lvl8pPr>
            <a:lvl9pPr marL="11328319" indent="0">
              <a:buNone/>
              <a:defRPr sz="309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E2F7-991F-4785-ABC2-CC2130D7E74C}" type="datetime1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4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1130878"/>
            <a:ext cx="26082248" cy="410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5654366"/>
            <a:ext cx="26082248" cy="134770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19687033"/>
            <a:ext cx="6804065" cy="1130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0D10C-3784-4662-8B13-B9D68AFDB3BF}" type="datetime1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19687033"/>
            <a:ext cx="10206097" cy="1130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19687033"/>
            <a:ext cx="6804065" cy="1130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5434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defTabSz="2832080" rtl="0" eaLnBrk="1" latinLnBrk="0" hangingPunct="1">
        <a:lnSpc>
          <a:spcPct val="90000"/>
        </a:lnSpc>
        <a:spcBef>
          <a:spcPct val="0"/>
        </a:spcBef>
        <a:buNone/>
        <a:defRPr kumimoji="1" sz="136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8020" indent="-708020" algn="l" defTabSz="2832080" rtl="0" eaLnBrk="1" latinLnBrk="0" hangingPunct="1">
        <a:lnSpc>
          <a:spcPct val="90000"/>
        </a:lnSpc>
        <a:spcBef>
          <a:spcPts val="3097"/>
        </a:spcBef>
        <a:buFont typeface="Arial" panose="020B0604020202020204" pitchFamily="34" charset="0"/>
        <a:buChar char="•"/>
        <a:defRPr kumimoji="1" sz="8672" kern="1200">
          <a:solidFill>
            <a:schemeClr val="tx1"/>
          </a:solidFill>
          <a:latin typeface="+mn-lt"/>
          <a:ea typeface="+mn-ea"/>
          <a:cs typeface="+mn-cs"/>
        </a:defRPr>
      </a:lvl1pPr>
      <a:lvl2pPr marL="2124060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7433" kern="1200">
          <a:solidFill>
            <a:schemeClr val="tx1"/>
          </a:solidFill>
          <a:latin typeface="+mn-lt"/>
          <a:ea typeface="+mn-ea"/>
          <a:cs typeface="+mn-cs"/>
        </a:defRPr>
      </a:lvl2pPr>
      <a:lvl3pPr marL="3540100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6194" kern="1200">
          <a:solidFill>
            <a:schemeClr val="tx1"/>
          </a:solidFill>
          <a:latin typeface="+mn-lt"/>
          <a:ea typeface="+mn-ea"/>
          <a:cs typeface="+mn-cs"/>
        </a:defRPr>
      </a:lvl3pPr>
      <a:lvl4pPr marL="495613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4pPr>
      <a:lvl5pPr marL="637217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5pPr>
      <a:lvl6pPr marL="778821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6pPr>
      <a:lvl7pPr marL="920425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7pPr>
      <a:lvl8pPr marL="1062029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8pPr>
      <a:lvl9pPr marL="12036339" indent="-708020" algn="l" defTabSz="2832080" rtl="0" eaLnBrk="1" latinLnBrk="0" hangingPunct="1">
        <a:lnSpc>
          <a:spcPct val="90000"/>
        </a:lnSpc>
        <a:spcBef>
          <a:spcPts val="1549"/>
        </a:spcBef>
        <a:buFont typeface="Arial" panose="020B0604020202020204" pitchFamily="34" charset="0"/>
        <a:buChar char="•"/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1pPr>
      <a:lvl2pPr marL="1416040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2pPr>
      <a:lvl3pPr marL="2832080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3pPr>
      <a:lvl4pPr marL="4248120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4pPr>
      <a:lvl5pPr marL="5664159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5pPr>
      <a:lvl6pPr marL="7080199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6pPr>
      <a:lvl7pPr marL="8496239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7pPr>
      <a:lvl8pPr marL="9912279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8pPr>
      <a:lvl9pPr marL="11328319" algn="l" defTabSz="2832080" rtl="0" eaLnBrk="1" latinLnBrk="0" hangingPunct="1">
        <a:defRPr kumimoji="1" sz="55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2C76791-BD59-47BE-A365-2A45B4FE5F49}"/>
              </a:ext>
            </a:extLst>
          </p:cNvPr>
          <p:cNvSpPr/>
          <p:nvPr/>
        </p:nvSpPr>
        <p:spPr>
          <a:xfrm>
            <a:off x="3" y="6772"/>
            <a:ext cx="30240286" cy="1889990"/>
          </a:xfrm>
          <a:prstGeom prst="rect">
            <a:avLst/>
          </a:prstGeom>
          <a:solidFill>
            <a:srgbClr val="006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957"/>
              </a:lnSpc>
            </a:pPr>
            <a:r>
              <a:rPr lang="ja-JP" altLang="en-US" sz="504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論</a:t>
            </a:r>
            <a:r>
              <a:rPr lang="ja-JP" altLang="en-US" sz="5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文名</a:t>
            </a:r>
            <a:endParaRPr lang="en-US" altLang="ja-JP" sz="54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6957"/>
              </a:lnSpc>
            </a:pPr>
            <a:r>
              <a:rPr lang="ja-JP" altLang="en-US" sz="42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著者名</a:t>
            </a:r>
            <a:endParaRPr lang="en-US" altLang="ja-JP" sz="42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Text Box 19">
            <a:extLst>
              <a:ext uri="{FF2B5EF4-FFF2-40B4-BE49-F238E27FC236}">
                <a16:creationId xmlns:a16="http://schemas.microsoft.com/office/drawing/2014/main" id="{936526E8-7226-42B7-B867-947E934E8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83285" y="8787"/>
            <a:ext cx="3157008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ja-JP" sz="7200" b="1" dirty="0">
                <a:solidFill>
                  <a:srgbClr val="000000"/>
                </a:solidFill>
                <a:latin typeface="Arial" panose="020B0604020202020204" pitchFamily="34" charset="0"/>
                <a:ea typeface="HGP創英角ｺﾞｼｯｸUB" pitchFamily="50" charset="-128"/>
                <a:cs typeface="Arial" pitchFamily="34" charset="0"/>
              </a:rPr>
              <a:t>4-D-18</a:t>
            </a: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1C283E3F-5ABF-46C7-8631-7A149F5C5F18}"/>
              </a:ext>
            </a:extLst>
          </p:cNvPr>
          <p:cNvSpPr/>
          <p:nvPr/>
        </p:nvSpPr>
        <p:spPr>
          <a:xfrm>
            <a:off x="614762" y="3099492"/>
            <a:ext cx="6484869" cy="1379437"/>
          </a:xfrm>
          <a:prstGeom prst="wedgeRoundRectCallout">
            <a:avLst>
              <a:gd name="adj1" fmla="val 155520"/>
              <a:gd name="adj2" fmla="val -229134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論文名 </a:t>
            </a:r>
            <a:r>
              <a:rPr kumimoji="1" lang="en-US" altLang="ja-JP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en-US" altLang="ja-JP" sz="2982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Meiryo</a:t>
            </a:r>
            <a:r>
              <a:rPr kumimoji="1" lang="en-US" altLang="ja-JP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UI 54</a:t>
            </a:r>
            <a:r>
              <a:rPr kumimoji="1" lang="ja-JP" altLang="en-US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</a:t>
            </a:r>
            <a:r>
              <a:rPr kumimoji="1" lang="en-US" altLang="ja-JP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kumimoji="1" lang="en-US" altLang="ja-JP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フォント色：自由</a:t>
            </a:r>
          </a:p>
        </p:txBody>
      </p:sp>
      <p:sp>
        <p:nvSpPr>
          <p:cNvPr id="12" name="吹き出し: 角を丸めた四角形 11">
            <a:extLst>
              <a:ext uri="{FF2B5EF4-FFF2-40B4-BE49-F238E27FC236}">
                <a16:creationId xmlns:a16="http://schemas.microsoft.com/office/drawing/2014/main" id="{B3B9C4F1-B8DF-4432-97FB-2D30B8C70D0E}"/>
              </a:ext>
            </a:extLst>
          </p:cNvPr>
          <p:cNvSpPr/>
          <p:nvPr/>
        </p:nvSpPr>
        <p:spPr>
          <a:xfrm>
            <a:off x="9037805" y="3099492"/>
            <a:ext cx="5902368" cy="1379434"/>
          </a:xfrm>
          <a:prstGeom prst="wedgeRoundRectCallout">
            <a:avLst>
              <a:gd name="adj1" fmla="val 50101"/>
              <a:gd name="adj2" fmla="val -128893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著者名 </a:t>
            </a:r>
            <a:r>
              <a:rPr kumimoji="1" lang="en-US" altLang="ja-JP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en-US" altLang="ja-JP" sz="2982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Meiryo</a:t>
            </a:r>
            <a:r>
              <a:rPr kumimoji="1" lang="en-US" altLang="ja-JP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UI 42</a:t>
            </a:r>
            <a:r>
              <a:rPr kumimoji="1" lang="ja-JP" altLang="en-US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</a:t>
            </a:r>
            <a:r>
              <a:rPr kumimoji="1" lang="en-US" altLang="ja-JP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kumimoji="1" lang="en-US" altLang="ja-JP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フォント色：自由</a:t>
            </a:r>
          </a:p>
        </p:txBody>
      </p:sp>
      <p:sp>
        <p:nvSpPr>
          <p:cNvPr id="13" name="吹き出し: 角を丸めた四角形 12">
            <a:extLst>
              <a:ext uri="{FF2B5EF4-FFF2-40B4-BE49-F238E27FC236}">
                <a16:creationId xmlns:a16="http://schemas.microsoft.com/office/drawing/2014/main" id="{C4E23827-B5E3-4816-9115-93316786B717}"/>
              </a:ext>
            </a:extLst>
          </p:cNvPr>
          <p:cNvSpPr/>
          <p:nvPr/>
        </p:nvSpPr>
        <p:spPr>
          <a:xfrm>
            <a:off x="23035837" y="3099492"/>
            <a:ext cx="5902368" cy="1420317"/>
          </a:xfrm>
          <a:prstGeom prst="wedgeRoundRectCallout">
            <a:avLst>
              <a:gd name="adj1" fmla="val 42921"/>
              <a:gd name="adj2" fmla="val -185431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講演番号 </a:t>
            </a:r>
            <a:r>
              <a:rPr kumimoji="1" lang="en-US" altLang="ja-JP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(Arial 72</a:t>
            </a:r>
            <a:r>
              <a:rPr kumimoji="1" lang="ja-JP" altLang="en-US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</a:t>
            </a:r>
            <a:r>
              <a:rPr kumimoji="1" lang="en-US" altLang="ja-JP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kumimoji="1" lang="en-US" altLang="ja-JP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フォント色：黒</a:t>
            </a:r>
          </a:p>
        </p:txBody>
      </p:sp>
      <p:sp>
        <p:nvSpPr>
          <p:cNvPr id="14" name="吹き出し: 角を丸めた四角形 13">
            <a:extLst>
              <a:ext uri="{FF2B5EF4-FFF2-40B4-BE49-F238E27FC236}">
                <a16:creationId xmlns:a16="http://schemas.microsoft.com/office/drawing/2014/main" id="{D9720121-FE46-449F-A541-8FFC5741AFE6}"/>
              </a:ext>
            </a:extLst>
          </p:cNvPr>
          <p:cNvSpPr/>
          <p:nvPr/>
        </p:nvSpPr>
        <p:spPr>
          <a:xfrm>
            <a:off x="16878347" y="3099492"/>
            <a:ext cx="4219315" cy="1379437"/>
          </a:xfrm>
          <a:prstGeom prst="wedgeRoundRectCallout">
            <a:avLst>
              <a:gd name="adj1" fmla="val 53310"/>
              <a:gd name="adj2" fmla="val -214761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982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塗りつぶしの色：自由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14D67E5-CB24-D7D8-D7B6-F69E414AB2E0}"/>
              </a:ext>
            </a:extLst>
          </p:cNvPr>
          <p:cNvSpPr txBox="1"/>
          <p:nvPr/>
        </p:nvSpPr>
        <p:spPr>
          <a:xfrm>
            <a:off x="1792617" y="8196464"/>
            <a:ext cx="27145588" cy="727891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473264" indent="-473264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kumimoji="1" lang="ja-JP" altLang="en-US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論文名、著者名、講演番号は必ずお入れください。その他の部分は自由にお使いください。</a:t>
            </a:r>
            <a:endParaRPr kumimoji="1" lang="en-US" altLang="ja-JP" sz="5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73264" indent="-473264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kumimoji="1" lang="ja-JP" altLang="en-US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ショットガンスライドとしても使用するため、</a:t>
            </a:r>
            <a:r>
              <a:rPr kumimoji="1" lang="en-US" altLang="ja-JP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分の説明音声を付けてご提出ください。</a:t>
            </a:r>
            <a:br>
              <a:rPr kumimoji="1" lang="en-US" altLang="ja-JP" sz="54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人工音声は不可とします。発表者自身の肉声で録音してください。</a:t>
            </a:r>
            <a:endParaRPr kumimoji="1" lang="en-US" altLang="ja-JP" sz="5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73264" indent="-473264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kumimoji="1" lang="ja-JP" altLang="en-US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動画の挿入、アニメーションはご遠慮ください。</a:t>
            </a:r>
          </a:p>
          <a:p>
            <a:pPr marL="473264" indent="-473264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kumimoji="1" lang="ja-JP" altLang="en-US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ファイル形式：</a:t>
            </a:r>
            <a:r>
              <a:rPr kumimoji="1" lang="en-US" altLang="ja-JP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PowerPoint</a:t>
            </a:r>
            <a:r>
              <a:rPr kumimoji="1" lang="ja-JP" altLang="en-US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プレゼンテーション（*</a:t>
            </a:r>
            <a:r>
              <a:rPr kumimoji="1" lang="en-US" altLang="ja-JP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.pptx</a:t>
            </a:r>
            <a:r>
              <a:rPr kumimoji="1" lang="ja-JP" altLang="en-US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5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73264" indent="-473264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kumimoji="1" lang="ja-JP" altLang="en-US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ファイル名：講演番号</a:t>
            </a:r>
            <a:r>
              <a:rPr kumimoji="1" lang="en-US" altLang="ja-JP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_poster   </a:t>
            </a:r>
            <a:r>
              <a:rPr kumimoji="1" lang="ja-JP" altLang="en-US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例</a:t>
            </a:r>
            <a:r>
              <a:rPr kumimoji="1" lang="en-US" altLang="ja-JP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) 1-A-01_poster.pptx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4026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396</TotalTime>
  <Words>134</Words>
  <Application>Microsoft Office PowerPoint</Application>
  <PresentationFormat>ユーザー設定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井出 晴子</dc:creator>
  <cp:lastModifiedBy>H.Ide（ITS Japan 井出 晴子）</cp:lastModifiedBy>
  <cp:revision>37</cp:revision>
  <dcterms:created xsi:type="dcterms:W3CDTF">2017-09-25T05:44:30Z</dcterms:created>
  <dcterms:modified xsi:type="dcterms:W3CDTF">2024-09-04T00:52:58Z</dcterms:modified>
</cp:coreProperties>
</file>