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30240288" cy="2124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8" d="100"/>
          <a:sy n="28" d="100"/>
        </p:scale>
        <p:origin x="11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48C-E01E-4A29-AC62-A24A629E9C97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143000"/>
            <a:ext cx="4394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72DA1-671A-40BB-B5B7-809E985310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6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1pPr>
    <a:lvl2pPr marL="1235416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2pPr>
    <a:lvl3pPr marL="2470835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3pPr>
    <a:lvl4pPr marL="3706251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4pPr>
    <a:lvl5pPr marL="4941667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5pPr>
    <a:lvl6pPr marL="6177084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6pPr>
    <a:lvl7pPr marL="7412502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7pPr>
    <a:lvl8pPr marL="8647918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8pPr>
    <a:lvl9pPr marL="9883335" algn="l" defTabSz="2470835" rtl="0" eaLnBrk="1" latinLnBrk="0" hangingPunct="1">
      <a:defRPr kumimoji="1" sz="3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76208"/>
            <a:ext cx="25704245" cy="7394928"/>
          </a:xfrm>
        </p:spPr>
        <p:txBody>
          <a:bodyPr anchor="b"/>
          <a:lstStyle>
            <a:lvl1pPr algn="ctr"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156312"/>
            <a:ext cx="22680216" cy="5128263"/>
          </a:xfrm>
        </p:spPr>
        <p:txBody>
          <a:bodyPr/>
          <a:lstStyle>
            <a:lvl1pPr marL="0" indent="0" algn="ctr">
              <a:buNone/>
              <a:defRPr sz="7433"/>
            </a:lvl1pPr>
            <a:lvl2pPr marL="1416040" indent="0" algn="ctr">
              <a:buNone/>
              <a:defRPr sz="6194"/>
            </a:lvl2pPr>
            <a:lvl3pPr marL="2832080" indent="0" algn="ctr">
              <a:buNone/>
              <a:defRPr sz="5575"/>
            </a:lvl3pPr>
            <a:lvl4pPr marL="4248120" indent="0" algn="ctr">
              <a:buNone/>
              <a:defRPr sz="4956"/>
            </a:lvl4pPr>
            <a:lvl5pPr marL="5664159" indent="0" algn="ctr">
              <a:buNone/>
              <a:defRPr sz="4956"/>
            </a:lvl5pPr>
            <a:lvl6pPr marL="7080199" indent="0" algn="ctr">
              <a:buNone/>
              <a:defRPr sz="4956"/>
            </a:lvl6pPr>
            <a:lvl7pPr marL="8496239" indent="0" algn="ctr">
              <a:buNone/>
              <a:defRPr sz="4956"/>
            </a:lvl7pPr>
            <a:lvl8pPr marL="9912279" indent="0" algn="ctr">
              <a:buNone/>
              <a:defRPr sz="4956"/>
            </a:lvl8pPr>
            <a:lvl9pPr marL="11328319" indent="0" algn="ctr">
              <a:buNone/>
              <a:defRPr sz="49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B02-B231-4F28-B734-3021C73F187C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85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C7D0-C1F5-44BA-A658-1DFDB49036A0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66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0873"/>
            <a:ext cx="6520562" cy="1800055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0873"/>
            <a:ext cx="19183683" cy="1800055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65C0-8A7E-4825-A7F1-62566EEB187F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34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A14F-1B88-4502-94AE-5B32E0FEA557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36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295443"/>
            <a:ext cx="26082248" cy="8835560"/>
          </a:xfrm>
        </p:spPr>
        <p:txBody>
          <a:bodyPr anchor="b"/>
          <a:lstStyle>
            <a:lvl1pPr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214591"/>
            <a:ext cx="26082248" cy="4646413"/>
          </a:xfrm>
        </p:spPr>
        <p:txBody>
          <a:bodyPr/>
          <a:lstStyle>
            <a:lvl1pPr marL="0" indent="0">
              <a:buNone/>
              <a:defRPr sz="7433">
                <a:solidFill>
                  <a:schemeClr val="tx1"/>
                </a:solidFill>
              </a:defRPr>
            </a:lvl1pPr>
            <a:lvl2pPr marL="1416040" indent="0">
              <a:buNone/>
              <a:defRPr sz="6194">
                <a:solidFill>
                  <a:schemeClr val="tx1">
                    <a:tint val="75000"/>
                  </a:schemeClr>
                </a:solidFill>
              </a:defRPr>
            </a:lvl2pPr>
            <a:lvl3pPr marL="2832080" indent="0">
              <a:buNone/>
              <a:defRPr sz="5575">
                <a:solidFill>
                  <a:schemeClr val="tx1">
                    <a:tint val="75000"/>
                  </a:schemeClr>
                </a:solidFill>
              </a:defRPr>
            </a:lvl3pPr>
            <a:lvl4pPr marL="4248120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4pPr>
            <a:lvl5pPr marL="566415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5pPr>
            <a:lvl6pPr marL="708019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6pPr>
            <a:lvl7pPr marL="849623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7pPr>
            <a:lvl8pPr marL="991227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8pPr>
            <a:lvl9pPr marL="1132831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D1F4-2D93-4191-B8B4-A2E133A826A0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1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82F7-B7E9-4F9E-AC98-9B9CCA6076DC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88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0878"/>
            <a:ext cx="26082248" cy="410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06935"/>
            <a:ext cx="12793057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758774"/>
            <a:ext cx="12793057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06935"/>
            <a:ext cx="12856061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758774"/>
            <a:ext cx="12856061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25C2-D587-49BC-9B30-8CBA24F8C8A7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66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4A56-C3C6-40A5-BA05-4CB7ADC6BB36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13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044-AFF3-4E6D-A37B-EE3B1141524E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7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58279"/>
            <a:ext cx="15309146" cy="15094700"/>
          </a:xfrm>
        </p:spPr>
        <p:txBody>
          <a:bodyPr/>
          <a:lstStyle>
            <a:lvl1pPr>
              <a:defRPr sz="9911"/>
            </a:lvl1pPr>
            <a:lvl2pPr>
              <a:defRPr sz="8672"/>
            </a:lvl2pPr>
            <a:lvl3pPr>
              <a:defRPr sz="7433"/>
            </a:lvl3pPr>
            <a:lvl4pPr>
              <a:defRPr sz="6194"/>
            </a:lvl4pPr>
            <a:lvl5pPr>
              <a:defRPr sz="6194"/>
            </a:lvl5pPr>
            <a:lvl6pPr>
              <a:defRPr sz="6194"/>
            </a:lvl6pPr>
            <a:lvl7pPr>
              <a:defRPr sz="6194"/>
            </a:lvl7pPr>
            <a:lvl8pPr>
              <a:defRPr sz="6194"/>
            </a:lvl8pPr>
            <a:lvl9pPr>
              <a:defRPr sz="61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F65-1343-4BF5-8659-255ADBB917CC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60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58279"/>
            <a:ext cx="15309146" cy="15094700"/>
          </a:xfrm>
        </p:spPr>
        <p:txBody>
          <a:bodyPr anchor="t"/>
          <a:lstStyle>
            <a:lvl1pPr marL="0" indent="0">
              <a:buNone/>
              <a:defRPr sz="9911"/>
            </a:lvl1pPr>
            <a:lvl2pPr marL="1416040" indent="0">
              <a:buNone/>
              <a:defRPr sz="8672"/>
            </a:lvl2pPr>
            <a:lvl3pPr marL="2832080" indent="0">
              <a:buNone/>
              <a:defRPr sz="7433"/>
            </a:lvl3pPr>
            <a:lvl4pPr marL="4248120" indent="0">
              <a:buNone/>
              <a:defRPr sz="6194"/>
            </a:lvl4pPr>
            <a:lvl5pPr marL="5664159" indent="0">
              <a:buNone/>
              <a:defRPr sz="6194"/>
            </a:lvl5pPr>
            <a:lvl6pPr marL="7080199" indent="0">
              <a:buNone/>
              <a:defRPr sz="6194"/>
            </a:lvl6pPr>
            <a:lvl7pPr marL="8496239" indent="0">
              <a:buNone/>
              <a:defRPr sz="6194"/>
            </a:lvl7pPr>
            <a:lvl8pPr marL="9912279" indent="0">
              <a:buNone/>
              <a:defRPr sz="6194"/>
            </a:lvl8pPr>
            <a:lvl9pPr marL="11328319" indent="0">
              <a:buNone/>
              <a:defRPr sz="619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D7FF-D2EB-46A3-9B19-5D2A8C52224C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26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0878"/>
            <a:ext cx="26082248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54366"/>
            <a:ext cx="26082248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B7C9E-181B-487F-8F53-E6DEA1313CD7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687033"/>
            <a:ext cx="10206097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79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2832080" rtl="0" eaLnBrk="1" latinLnBrk="0" hangingPunct="1">
        <a:lnSpc>
          <a:spcPct val="90000"/>
        </a:lnSpc>
        <a:spcBef>
          <a:spcPct val="0"/>
        </a:spcBef>
        <a:buNone/>
        <a:defRPr kumimoji="1" sz="13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020" indent="-708020" algn="l" defTabSz="2832080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kumimoji="1" sz="8672" kern="1200">
          <a:solidFill>
            <a:schemeClr val="tx1"/>
          </a:solidFill>
          <a:latin typeface="+mn-lt"/>
          <a:ea typeface="+mn-ea"/>
          <a:cs typeface="+mn-cs"/>
        </a:defRPr>
      </a:lvl1pPr>
      <a:lvl2pPr marL="212406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7433" kern="1200">
          <a:solidFill>
            <a:schemeClr val="tx1"/>
          </a:solidFill>
          <a:latin typeface="+mn-lt"/>
          <a:ea typeface="+mn-ea"/>
          <a:cs typeface="+mn-cs"/>
        </a:defRPr>
      </a:lvl2pPr>
      <a:lvl3pPr marL="354010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6194" kern="1200">
          <a:solidFill>
            <a:schemeClr val="tx1"/>
          </a:solidFill>
          <a:latin typeface="+mn-lt"/>
          <a:ea typeface="+mn-ea"/>
          <a:cs typeface="+mn-cs"/>
        </a:defRPr>
      </a:lvl3pPr>
      <a:lvl4pPr marL="49561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637217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78821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920425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1062029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20363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1pPr>
      <a:lvl2pPr marL="141604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83208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3pPr>
      <a:lvl4pPr marL="424812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566415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08019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849623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991227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132831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88C4AA-6E53-4F6C-9009-71194E67BB17}"/>
              </a:ext>
            </a:extLst>
          </p:cNvPr>
          <p:cNvSpPr txBox="1"/>
          <p:nvPr/>
        </p:nvSpPr>
        <p:spPr>
          <a:xfrm>
            <a:off x="1121245" y="9489007"/>
            <a:ext cx="28345141" cy="86639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444536" indent="-444536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Title, Authors, and Poster ID are mandatory and must be included as above.</a:t>
            </a:r>
          </a:p>
          <a:p>
            <a:pPr marL="444536" indent="-444536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This slide will be posted not only as a poster in Online Program, but also as a slide for shotgun, together with other presenters' slides in an edited version. </a:t>
            </a:r>
          </a:p>
          <a:p>
            <a:pPr marL="444536" indent="-444536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Therefore, please embed one-minute presentation audio to brief the content into the slide. Artificial voices are not allowed.</a:t>
            </a:r>
          </a:p>
          <a:p>
            <a:pPr marL="444536" indent="-444536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File type: PowerPoint Presentation (*.pptx)</a:t>
            </a:r>
          </a:p>
          <a:p>
            <a:pPr marL="444536" indent="-444536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File name: Your presentation </a:t>
            </a:r>
            <a:r>
              <a:rPr lang="en-US" altLang="ja-JP" sz="5400" dirty="0" err="1">
                <a:latin typeface="Arial" panose="020B0604020202020204" pitchFamily="34" charset="0"/>
                <a:cs typeface="Arial" panose="020B0604020202020204" pitchFamily="34" charset="0"/>
              </a:rPr>
              <a:t>number_poster</a:t>
            </a: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 (e.g. “1-A-01_poster.pptx”)</a:t>
            </a:r>
          </a:p>
          <a:p>
            <a:pPr marL="444536" indent="-444536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altLang="ja-JP" sz="5400" dirty="0">
                <a:latin typeface="Arial" panose="020B0604020202020204" pitchFamily="34" charset="0"/>
                <a:cs typeface="Arial" panose="020B0604020202020204" pitchFamily="34" charset="0"/>
              </a:rPr>
              <a:t>Please do not insert video or animation.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73A7552-C82E-4D29-B8C2-DCA2D55E452E}"/>
              </a:ext>
            </a:extLst>
          </p:cNvPr>
          <p:cNvSpPr/>
          <p:nvPr/>
        </p:nvSpPr>
        <p:spPr>
          <a:xfrm>
            <a:off x="22895" y="38287"/>
            <a:ext cx="30239841" cy="1889990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Paper Title</a:t>
            </a:r>
          </a:p>
          <a:p>
            <a:pPr algn="ctr">
              <a:spcBef>
                <a:spcPts val="932"/>
              </a:spcBef>
            </a:pPr>
            <a:r>
              <a:rPr lang="en-US" altLang="ja-JP" sz="4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Authors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C46BD9F7-9560-467B-A9E6-62F423C3442C}"/>
              </a:ext>
            </a:extLst>
          </p:cNvPr>
          <p:cNvSpPr/>
          <p:nvPr/>
        </p:nvSpPr>
        <p:spPr>
          <a:xfrm>
            <a:off x="1121245" y="2760855"/>
            <a:ext cx="7796257" cy="1295636"/>
          </a:xfrm>
          <a:prstGeom prst="wedgeRoundRectCallout">
            <a:avLst>
              <a:gd name="adj1" fmla="val 103577"/>
              <a:gd name="adj2" fmla="val -195779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Paper Title: Arial 54 point, bold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Any color can be used if it will be appropriate 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 posters</a:t>
            </a:r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867905C7-1628-460F-BD2F-271FACA778B5}"/>
              </a:ext>
            </a:extLst>
          </p:cNvPr>
          <p:cNvSpPr/>
          <p:nvPr/>
        </p:nvSpPr>
        <p:spPr>
          <a:xfrm>
            <a:off x="6626017" y="4746792"/>
            <a:ext cx="8072066" cy="1295634"/>
          </a:xfrm>
          <a:prstGeom prst="wedgeRoundRectCallout">
            <a:avLst>
              <a:gd name="adj1" fmla="val 51653"/>
              <a:gd name="adj2" fmla="val -27970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Authors: Arial 44 point, bold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Any color can be used if it will be appropriate 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for posters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536FC878-6BE1-46CC-887E-69A137F749C1}"/>
              </a:ext>
            </a:extLst>
          </p:cNvPr>
          <p:cNvSpPr/>
          <p:nvPr/>
        </p:nvSpPr>
        <p:spPr>
          <a:xfrm>
            <a:off x="20248432" y="4670109"/>
            <a:ext cx="5543805" cy="1334033"/>
          </a:xfrm>
          <a:prstGeom prst="wedgeRoundRectCallout">
            <a:avLst>
              <a:gd name="adj1" fmla="val 99618"/>
              <a:gd name="adj2" fmla="val -27710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Presentation Number</a:t>
            </a:r>
            <a:b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Arial 72 point, bold, black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F5980235-8C31-4129-A82A-C960A535D821}"/>
              </a:ext>
            </a:extLst>
          </p:cNvPr>
          <p:cNvSpPr/>
          <p:nvPr/>
        </p:nvSpPr>
        <p:spPr>
          <a:xfrm>
            <a:off x="15120144" y="2760855"/>
            <a:ext cx="6264402" cy="1295636"/>
          </a:xfrm>
          <a:prstGeom prst="wedgeRoundRectCallout">
            <a:avLst>
              <a:gd name="adj1" fmla="val 52580"/>
              <a:gd name="adj2" fmla="val -199715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2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Fill with a color as you choose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314A3735-2148-406B-92F3-A094E9281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3280" y="8787"/>
            <a:ext cx="315700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72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</p:spTree>
    <p:extLst>
      <p:ext uri="{BB962C8B-B14F-4D97-AF65-F5344CB8AC3E}">
        <p14:creationId xmlns:p14="http://schemas.microsoft.com/office/powerpoint/2010/main" val="286096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170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H.Ide（ITS Japan 井出 晴子）</cp:lastModifiedBy>
  <cp:revision>36</cp:revision>
  <dcterms:created xsi:type="dcterms:W3CDTF">2017-09-25T05:44:30Z</dcterms:created>
  <dcterms:modified xsi:type="dcterms:W3CDTF">2024-09-04T00:49:39Z</dcterms:modified>
</cp:coreProperties>
</file>