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1pPr>
    <a:lvl2pPr marL="126793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2pPr>
    <a:lvl3pPr marL="2535884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3pPr>
    <a:lvl4pPr marL="380382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4pPr>
    <a:lvl5pPr marL="507176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5pPr>
    <a:lvl6pPr marL="6339705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6pPr>
    <a:lvl7pPr marL="7607647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7pPr>
    <a:lvl8pPr marL="887559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8pPr>
    <a:lvl9pPr marL="1014353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8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1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0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3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33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9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8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4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3" y="6772"/>
            <a:ext cx="30240286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957"/>
              </a:lnSpc>
            </a:pPr>
            <a:r>
              <a:rPr lang="ja-JP" altLang="en-US" sz="504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</a:t>
            </a:r>
            <a:r>
              <a:rPr lang="ja-JP" altLang="en-US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文名</a:t>
            </a:r>
            <a:endParaRPr lang="en-US" altLang="ja-JP" sz="5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6957"/>
              </a:lnSpc>
            </a:pPr>
            <a:r>
              <a:rPr lang="ja-JP" altLang="en-US" sz="4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sz="4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5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614762" y="3099492"/>
            <a:ext cx="6484869" cy="1379437"/>
          </a:xfrm>
          <a:prstGeom prst="wedgeRoundRectCallout">
            <a:avLst>
              <a:gd name="adj1" fmla="val 155520"/>
              <a:gd name="adj2" fmla="val -229134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54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9037805" y="3099492"/>
            <a:ext cx="5902368" cy="1379434"/>
          </a:xfrm>
          <a:prstGeom prst="wedgeRoundRectCallout">
            <a:avLst>
              <a:gd name="adj1" fmla="val 50101"/>
              <a:gd name="adj2" fmla="val -12889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42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23035837" y="3099492"/>
            <a:ext cx="5902368" cy="1420317"/>
          </a:xfrm>
          <a:prstGeom prst="wedgeRoundRectCallout">
            <a:avLst>
              <a:gd name="adj1" fmla="val 42921"/>
              <a:gd name="adj2" fmla="val -18543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72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16878347" y="3099492"/>
            <a:ext cx="4219315" cy="1379437"/>
          </a:xfrm>
          <a:prstGeom prst="wedgeRoundRectCallout">
            <a:avLst>
              <a:gd name="adj1" fmla="val 53310"/>
              <a:gd name="adj2" fmla="val -21476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4D67E5-CB24-D7D8-D7B6-F69E414AB2E0}"/>
              </a:ext>
            </a:extLst>
          </p:cNvPr>
          <p:cNvSpPr txBox="1"/>
          <p:nvPr/>
        </p:nvSpPr>
        <p:spPr>
          <a:xfrm>
            <a:off x="1792617" y="8196464"/>
            <a:ext cx="27145588" cy="663771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論文名、著者名、講演番号は必ずお入れください。その他の部分は自由にお使いください。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ショットガンスライドとしても使用するため、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分の説明音声を付けてご提出ください。</a:t>
            </a:r>
            <a:b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人工音声は不可とします。発表者自身の肉声で録音してください。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動画の挿入、アニメーションはご遠慮ください。</a:t>
            </a: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プレゼンテーション（*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.pptx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_slide   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1-A-01_slide.pptx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134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36</cp:revision>
  <dcterms:created xsi:type="dcterms:W3CDTF">2017-09-25T05:44:30Z</dcterms:created>
  <dcterms:modified xsi:type="dcterms:W3CDTF">2023-11-09T23:04:15Z</dcterms:modified>
</cp:coreProperties>
</file>