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井出 晴子" initials="井出" lastIdx="3" clrIdx="0">
    <p:extLst>
      <p:ext uri="{19B8F6BF-5375-455C-9EA6-DF929625EA0E}">
        <p15:presenceInfo xmlns:p15="http://schemas.microsoft.com/office/powerpoint/2012/main" userId="S-1-5-21-1809751164-955664427-383306396-11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FB379-560B-478C-BE82-D4BB849A3E6F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1A0D5-610E-49DB-99CA-993C7FE62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28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D9BE-1F8E-4CE4-BF2B-CE96D57E63E1}" type="datetime1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42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60FF-43DB-4D7E-9370-FF4DDCA97366}" type="datetime1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06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8B4C-05C1-4327-84C8-6A7EA7E052FA}" type="datetime1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52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4289-0C1C-4D84-A032-B5AAC25AEA49}" type="datetime1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68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0847-4D1B-4D17-B67B-A1F91306C029}" type="datetime1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47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FA2B-CEDA-4A20-BE30-AFC786A890FA}" type="datetime1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41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CC27-9FF9-4129-9467-9BB422414E2C}" type="datetime1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16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0D0C-D468-4A92-B2B8-E9BC117EC5B3}" type="datetime1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3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9E0D-1685-44E0-BF56-ED7D17567109}" type="datetime1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78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662C-F875-4E5C-99B9-1A2E41EBC52D}" type="datetime1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04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E2F7-991F-4785-ABC2-CC2130D7E74C}" type="datetime1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56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0D10C-3784-4662-8B13-B9D68AFDB3BF}" type="datetime1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374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C76791-BD59-47BE-A365-2A45B4FE5F49}"/>
              </a:ext>
            </a:extLst>
          </p:cNvPr>
          <p:cNvSpPr/>
          <p:nvPr/>
        </p:nvSpPr>
        <p:spPr>
          <a:xfrm>
            <a:off x="0" y="0"/>
            <a:ext cx="12192000" cy="1099038"/>
          </a:xfrm>
          <a:prstGeom prst="rect">
            <a:avLst/>
          </a:prstGeom>
          <a:solidFill>
            <a:srgbClr val="006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4200"/>
              </a:lnSpc>
            </a:pPr>
            <a:r>
              <a:rPr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論文名</a:t>
            </a:r>
            <a:endParaRPr lang="en-US" altLang="ja-JP" sz="2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4200"/>
              </a:lnSpc>
            </a:pP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著者名</a:t>
            </a:r>
            <a:endParaRPr lang="en-US" altLang="ja-JP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1C283E3F-5ABF-46C7-8631-7A149F5C5F18}"/>
              </a:ext>
            </a:extLst>
          </p:cNvPr>
          <p:cNvSpPr/>
          <p:nvPr/>
        </p:nvSpPr>
        <p:spPr>
          <a:xfrm>
            <a:off x="1676399" y="1206912"/>
            <a:ext cx="2206870" cy="422031"/>
          </a:xfrm>
          <a:prstGeom prst="wedgeRoundRectCallout">
            <a:avLst>
              <a:gd name="adj1" fmla="val 124279"/>
              <a:gd name="adj2" fmla="val -247916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論文名 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105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Meiryo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UI 24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フォント色：自由</a:t>
            </a:r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B3B9C4F1-B8DF-4432-97FB-2D30B8C70D0E}"/>
              </a:ext>
            </a:extLst>
          </p:cNvPr>
          <p:cNvSpPr/>
          <p:nvPr/>
        </p:nvSpPr>
        <p:spPr>
          <a:xfrm>
            <a:off x="2177563" y="1836131"/>
            <a:ext cx="2174631" cy="422031"/>
          </a:xfrm>
          <a:prstGeom prst="wedgeRoundRectCallout">
            <a:avLst>
              <a:gd name="adj1" fmla="val 108833"/>
              <a:gd name="adj2" fmla="val -270833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著者名 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105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Meiryo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UI 18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フォント色：自由</a:t>
            </a:r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C4E23827-B5E3-4816-9115-93316786B717}"/>
              </a:ext>
            </a:extLst>
          </p:cNvPr>
          <p:cNvSpPr/>
          <p:nvPr/>
        </p:nvSpPr>
        <p:spPr>
          <a:xfrm>
            <a:off x="8170984" y="1230919"/>
            <a:ext cx="1905000" cy="422031"/>
          </a:xfrm>
          <a:prstGeom prst="wedgeRoundRectCallout">
            <a:avLst>
              <a:gd name="adj1" fmla="val 119973"/>
              <a:gd name="adj2" fmla="val -218481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講演番号 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(Arial 24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フォント色：黒</a:t>
            </a: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D9720121-FE46-449F-A541-8FFC5741AFE6}"/>
              </a:ext>
            </a:extLst>
          </p:cNvPr>
          <p:cNvSpPr/>
          <p:nvPr/>
        </p:nvSpPr>
        <p:spPr>
          <a:xfrm>
            <a:off x="6096000" y="1427285"/>
            <a:ext cx="1426128" cy="422031"/>
          </a:xfrm>
          <a:prstGeom prst="wedgeRoundRectCallout">
            <a:avLst>
              <a:gd name="adj1" fmla="val 54998"/>
              <a:gd name="adj2" fmla="val -243749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塗りつぶしの色：自由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B57DAEA-FEA9-48F3-8D6F-866A04D8FDB4}"/>
              </a:ext>
            </a:extLst>
          </p:cNvPr>
          <p:cNvSpPr txBox="1"/>
          <p:nvPr/>
        </p:nvSpPr>
        <p:spPr>
          <a:xfrm>
            <a:off x="106739" y="6309329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＜日本語版＞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9B8DE48-A845-4C51-A002-57C05D95AC42}"/>
              </a:ext>
            </a:extLst>
          </p:cNvPr>
          <p:cNvSpPr txBox="1"/>
          <p:nvPr/>
        </p:nvSpPr>
        <p:spPr>
          <a:xfrm>
            <a:off x="1676400" y="2668096"/>
            <a:ext cx="8399584" cy="323165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発表を分かりやすくスライド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枚にまとめ、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分の説明音声を付けてご提出ください。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人工音声は不可です。発表者自身の肉声で録音してください。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スライドサイズ： ワイド画面（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16:9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）ヨコで作成願います。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ファイル形式：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PowerPoint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プレゼンテーション（*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.pptx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ファイル名：講演番号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_slide   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) 1-A-01_slide.pptx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動画の挿入、アニメーションは不可とします。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最小フォントサイズの規定は設けませんが、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PC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画面で視聴することを考慮して、</a:t>
            </a:r>
            <a:b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適切な大きさのフォントをお使いください。</a:t>
            </a:r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97B3C91F-3DF0-4B7F-B2AD-FA9982F63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7967" y="-15695"/>
            <a:ext cx="1189365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2400" b="1" dirty="0">
                <a:solidFill>
                  <a:srgbClr val="000000"/>
                </a:solidFill>
                <a:latin typeface="Arial" panose="020B0604020202020204" pitchFamily="34" charset="0"/>
                <a:ea typeface="HGP創英角ｺﾞｼｯｸUB" pitchFamily="50" charset="-128"/>
                <a:cs typeface="Arial" pitchFamily="34" charset="0"/>
              </a:rPr>
              <a:t>4-D-18</a:t>
            </a:r>
          </a:p>
        </p:txBody>
      </p:sp>
    </p:spTree>
    <p:extLst>
      <p:ext uri="{BB962C8B-B14F-4D97-AF65-F5344CB8AC3E}">
        <p14:creationId xmlns:p14="http://schemas.microsoft.com/office/powerpoint/2010/main" val="206402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</TotalTime>
  <Words>156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井出 晴子</dc:creator>
  <cp:lastModifiedBy>井出 晴子</cp:lastModifiedBy>
  <cp:revision>28</cp:revision>
  <dcterms:created xsi:type="dcterms:W3CDTF">2017-09-25T05:44:30Z</dcterms:created>
  <dcterms:modified xsi:type="dcterms:W3CDTF">2022-10-04T06:44:11Z</dcterms:modified>
</cp:coreProperties>
</file>