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4" r:id="rId1"/>
  </p:sldMasterIdLst>
  <p:notesMasterIdLst>
    <p:notesMasterId r:id="rId3"/>
  </p:notesMasterIdLst>
  <p:sldIdLst>
    <p:sldId id="256" r:id="rId2"/>
  </p:sldIdLst>
  <p:sldSz cx="30240288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B379-560B-478C-BE82-D4BB849A3E6F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0D5-610E-49DB-99CA-993C7FE62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1pPr>
    <a:lvl2pPr marL="1267939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2pPr>
    <a:lvl3pPr marL="2535884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3pPr>
    <a:lvl4pPr marL="3803826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4pPr>
    <a:lvl5pPr marL="5071769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5pPr>
    <a:lvl6pPr marL="6339705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6pPr>
    <a:lvl7pPr marL="7607647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7pPr>
    <a:lvl8pPr marL="8875590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8pPr>
    <a:lvl9pPr marL="10143536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1F8E-4CE4-BF2B-CE96D57E63E1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85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60FF-43DB-4D7E-9370-FF4DDCA97366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81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8B4C-05C1-4327-84C8-6A7EA7E052FA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0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4289-0C1C-4D84-A032-B5AAC25AEA49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3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0847-4D1B-4D17-B67B-A1F91306C029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FA2B-CEDA-4A20-BE30-AFC786A890FA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C27-9FF9-4129-9467-9BB422414E2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33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0D0C-D468-4A92-B2B8-E9BC117EC5B3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9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9E0D-1685-44E0-BF56-ED7D17567109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05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62C-F875-4E5C-99B9-1A2E41EBC52D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8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E2F7-991F-4785-ABC2-CC2130D7E74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10C-3784-4662-8B13-B9D68AFDB3BF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43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kumimoji="1"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kumimoji="1"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3" y="6772"/>
            <a:ext cx="30240286" cy="188999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957"/>
              </a:lnSpc>
            </a:pPr>
            <a:r>
              <a:rPr lang="ja-JP" altLang="en-US" sz="504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</a:t>
            </a:r>
            <a:r>
              <a:rPr lang="ja-JP" altLang="en-US" sz="5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文名</a:t>
            </a:r>
            <a:endParaRPr lang="en-US" altLang="ja-JP" sz="5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6957"/>
              </a:lnSpc>
            </a:pPr>
            <a:r>
              <a:rPr lang="ja-JP" altLang="en-US" sz="4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sz="4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285" y="8787"/>
            <a:ext cx="315700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7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614762" y="3099492"/>
            <a:ext cx="6484869" cy="1379437"/>
          </a:xfrm>
          <a:prstGeom prst="wedgeRoundRectCallout">
            <a:avLst>
              <a:gd name="adj1" fmla="val 155520"/>
              <a:gd name="adj2" fmla="val -229134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2982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24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9037805" y="3099492"/>
            <a:ext cx="5902368" cy="1379434"/>
          </a:xfrm>
          <a:prstGeom prst="wedgeRoundRectCallout">
            <a:avLst>
              <a:gd name="adj1" fmla="val 50101"/>
              <a:gd name="adj2" fmla="val -128893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2982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20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4E23827-B5E3-4816-9115-93316786B717}"/>
              </a:ext>
            </a:extLst>
          </p:cNvPr>
          <p:cNvSpPr/>
          <p:nvPr/>
        </p:nvSpPr>
        <p:spPr>
          <a:xfrm>
            <a:off x="23035837" y="3099492"/>
            <a:ext cx="5902368" cy="1420317"/>
          </a:xfrm>
          <a:prstGeom prst="wedgeRoundRectCallout">
            <a:avLst>
              <a:gd name="adj1" fmla="val 42921"/>
              <a:gd name="adj2" fmla="val -18543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講演番号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(Arial 24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フォント色：黒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16878347" y="3099492"/>
            <a:ext cx="4219315" cy="1379437"/>
          </a:xfrm>
          <a:prstGeom prst="wedgeRoundRectCallout">
            <a:avLst>
              <a:gd name="adj1" fmla="val 53310"/>
              <a:gd name="adj2" fmla="val -21476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塗りつぶしの色：自由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4D67E5-CB24-D7D8-D7B6-F69E414AB2E0}"/>
              </a:ext>
            </a:extLst>
          </p:cNvPr>
          <p:cNvSpPr txBox="1"/>
          <p:nvPr/>
        </p:nvSpPr>
        <p:spPr>
          <a:xfrm>
            <a:off x="1792617" y="8196464"/>
            <a:ext cx="271455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論文名、著者名、講演番号は必ずお入れください。その他の部分は自由にお使いください。</a:t>
            </a:r>
          </a:p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ファイル形式：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</a:p>
          <a:p>
            <a:pPr marL="473264" indent="-473264">
              <a:spcAft>
                <a:spcPts val="1989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ファイル名：講演番号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_poster   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) 1-A-01_poster.pdf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0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84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33</cp:revision>
  <dcterms:created xsi:type="dcterms:W3CDTF">2017-09-25T05:44:30Z</dcterms:created>
  <dcterms:modified xsi:type="dcterms:W3CDTF">2022-10-05T09:45:09Z</dcterms:modified>
</cp:coreProperties>
</file>