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4400213" cy="79200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井出 晴子" initials="井出" lastIdx="3" clrIdx="0">
    <p:extLst>
      <p:ext uri="{19B8F6BF-5375-455C-9EA6-DF929625EA0E}">
        <p15:presenceInfo xmlns:p15="http://schemas.microsoft.com/office/powerpoint/2012/main" userId="S-1-5-21-1809751164-955664427-383306396-1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1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EF48C-E01E-4A29-AC62-A24A629E9C97}" type="datetimeFigureOut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23888" y="1143000"/>
            <a:ext cx="5610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72DA1-671A-40BB-B5B7-809E985310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61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1pPr>
    <a:lvl2pPr marL="535647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2pPr>
    <a:lvl3pPr marL="1071295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3pPr>
    <a:lvl4pPr marL="1606942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4pPr>
    <a:lvl5pPr marL="2142589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5pPr>
    <a:lvl6pPr marL="2678236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6pPr>
    <a:lvl7pPr marL="3213884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7pPr>
    <a:lvl8pPr marL="3749531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8pPr>
    <a:lvl9pPr marL="4285178" algn="l" defTabSz="1071295" rtl="0" eaLnBrk="1" latinLnBrk="0" hangingPunct="1">
      <a:defRPr kumimoji="1" sz="14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296173"/>
            <a:ext cx="10800160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159854"/>
            <a:ext cx="108001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89B02-B231-4F28-B734-3021C73F187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333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C7D0-C1F5-44BA-A658-1DFDB49036A0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21669"/>
            <a:ext cx="3105046" cy="671186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21669"/>
            <a:ext cx="9135135" cy="671186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65C0-8A7E-4825-A7F1-62566EEB187F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55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2A14F-1B88-4502-94AE-5B32E0FEA557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41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1974511"/>
            <a:ext cx="12420184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300193"/>
            <a:ext cx="12420184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>
                    <a:tint val="75000"/>
                  </a:schemeClr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3D1F4-2D93-4191-B8B4-A2E133A826A0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086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08344"/>
            <a:ext cx="6120091" cy="502519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108344"/>
            <a:ext cx="6120091" cy="502519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82F7-B7E9-4F9E-AC98-9B9CCA6076D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56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21669"/>
            <a:ext cx="12420184" cy="153084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941510"/>
            <a:ext cx="6091965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893014"/>
            <a:ext cx="6091965" cy="4255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41510"/>
            <a:ext cx="6121966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893014"/>
            <a:ext cx="6121966" cy="4255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325C2-D587-49BC-9B30-8CBA24F8C8A7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38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24A56-C3C6-40A5-BA05-4CB7ADC6BB36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C044-AFF3-4E6D-A37B-EE3B1141524E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752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28002"/>
            <a:ext cx="4644443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40340"/>
            <a:ext cx="7290108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376011"/>
            <a:ext cx="4644443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BF65-1343-4BF5-8659-255ADBB917C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03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28002"/>
            <a:ext cx="4644443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40340"/>
            <a:ext cx="7290108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376011"/>
            <a:ext cx="4644443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FD7FF-D2EB-46A3-9B19-5D2A8C52224C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59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21669"/>
            <a:ext cx="12420184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08344"/>
            <a:ext cx="12420184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340702"/>
            <a:ext cx="324004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B7C9E-181B-487F-8F53-E6DEA1313CD7}" type="datetime1">
              <a:rPr kumimoji="1" lang="ja-JP" altLang="en-US" smtClean="0"/>
              <a:t>2021/10/7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340702"/>
            <a:ext cx="4860072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340702"/>
            <a:ext cx="324004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D149-262F-4631-8131-8433E893BA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kumimoji="1"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kumimoji="1"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kumimoji="1"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C88C4AA-6E53-4F6C-9009-71194E67BB17}"/>
              </a:ext>
            </a:extLst>
          </p:cNvPr>
          <p:cNvSpPr txBox="1"/>
          <p:nvPr/>
        </p:nvSpPr>
        <p:spPr>
          <a:xfrm>
            <a:off x="533928" y="3421269"/>
            <a:ext cx="13497757" cy="2516073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211684" indent="-211684">
              <a:spcAft>
                <a:spcPts val="889"/>
              </a:spcAft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Title, Authors, and Poster ID are mandatory and must be included as above.</a:t>
            </a:r>
          </a:p>
          <a:p>
            <a:pPr marL="211684" indent="-211684">
              <a:spcAft>
                <a:spcPts val="889"/>
              </a:spcAft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Slide size: Choose Slide Size, change to Widescreen (16:9), and customize for 400mm (Width) and 225mm (Height)</a:t>
            </a:r>
          </a:p>
          <a:p>
            <a:pPr marL="211684" indent="-211684">
              <a:spcAft>
                <a:spcPts val="889"/>
              </a:spcAft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File type: PDF</a:t>
            </a:r>
          </a:p>
          <a:p>
            <a:pPr marL="211684" indent="-211684">
              <a:spcAft>
                <a:spcPts val="889"/>
              </a:spcAft>
              <a:buFont typeface="Arial" panose="020B0604020202020204" pitchFamily="34" charset="0"/>
              <a:buChar char="•"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File name: Your presentation </a:t>
            </a:r>
            <a:r>
              <a:rPr lang="en-US" altLang="ja-JP" sz="2000" dirty="0" err="1">
                <a:latin typeface="Arial" panose="020B0604020202020204" pitchFamily="34" charset="0"/>
                <a:cs typeface="Arial" panose="020B0604020202020204" pitchFamily="34" charset="0"/>
              </a:rPr>
              <a:t>number_poster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(e.g. “1-A-01_poster.pdf”)</a:t>
            </a:r>
          </a:p>
          <a:p>
            <a:pPr marL="211684" indent="-211684">
              <a:spcAft>
                <a:spcPts val="889"/>
              </a:spcAft>
              <a:buFont typeface="Arial" panose="020B0604020202020204" pitchFamily="34" charset="0"/>
              <a:buChar char="•"/>
            </a:pPr>
            <a:r>
              <a:rPr lang="en-US" altLang="ja-JP" sz="2000">
                <a:latin typeface="Arial" panose="020B0604020202020204" pitchFamily="34" charset="0"/>
                <a:cs typeface="Arial" panose="020B0604020202020204" pitchFamily="34" charset="0"/>
              </a:rPr>
              <a:t>Fonts: Use a font with 12 points or more.</a:t>
            </a:r>
          </a:p>
          <a:p>
            <a:pPr marL="211684" indent="-211684">
              <a:spcAft>
                <a:spcPts val="889"/>
              </a:spcAft>
              <a:buFont typeface="Arial" panose="020B0604020202020204" pitchFamily="34" charset="0"/>
              <a:buChar char="•"/>
            </a:pPr>
            <a:r>
              <a:rPr lang="en-US" altLang="ja-JP" sz="2000">
                <a:latin typeface="Arial" panose="020B0604020202020204" pitchFamily="34" charset="0"/>
                <a:cs typeface="Arial" panose="020B0604020202020204" pitchFamily="34" charset="0"/>
              </a:rPr>
              <a:t>Mac </a:t>
            </a: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OS file is not allowed.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857E3F4-E223-43DC-AF6B-3BD5DB2AD1B8}"/>
              </a:ext>
            </a:extLst>
          </p:cNvPr>
          <p:cNvSpPr txBox="1"/>
          <p:nvPr/>
        </p:nvSpPr>
        <p:spPr>
          <a:xfrm>
            <a:off x="175135" y="7427400"/>
            <a:ext cx="1628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&lt;English Version&gt;</a:t>
            </a:r>
            <a:endParaRPr kumimoji="1" lang="ja-JP" altLang="en-US" sz="1400" dirty="0">
              <a:latin typeface="Arial" panose="020B0604020202020204" pitchFamily="34" charset="0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273A7552-C82E-4D29-B8C2-DCA2D55E452E}"/>
              </a:ext>
            </a:extLst>
          </p:cNvPr>
          <p:cNvSpPr/>
          <p:nvPr/>
        </p:nvSpPr>
        <p:spPr>
          <a:xfrm>
            <a:off x="10902" y="3260"/>
            <a:ext cx="14400000" cy="900000"/>
          </a:xfrm>
          <a:prstGeom prst="rect">
            <a:avLst/>
          </a:prstGeom>
          <a:solidFill>
            <a:srgbClr val="0061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</a:t>
            </a:r>
          </a:p>
          <a:p>
            <a:pPr algn="ctr">
              <a:spcBef>
                <a:spcPts val="444"/>
              </a:spcBef>
            </a:pPr>
            <a:r>
              <a:rPr lang="en-US" altLang="ja-JP" sz="20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C46BD9F7-9560-467B-A9E6-62F423C3442C}"/>
              </a:ext>
            </a:extLst>
          </p:cNvPr>
          <p:cNvSpPr/>
          <p:nvPr/>
        </p:nvSpPr>
        <p:spPr>
          <a:xfrm>
            <a:off x="533928" y="1153883"/>
            <a:ext cx="3712523" cy="616973"/>
          </a:xfrm>
          <a:prstGeom prst="wedgeRoundRectCallout">
            <a:avLst>
              <a:gd name="adj1" fmla="val 103577"/>
              <a:gd name="adj2" fmla="val -195779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Paper Title</a:t>
            </a:r>
            <a:b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24 point, bold, Color as you choose</a:t>
            </a: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867905C7-1628-460F-BD2F-271FACA778B5}"/>
              </a:ext>
            </a:extLst>
          </p:cNvPr>
          <p:cNvSpPr/>
          <p:nvPr/>
        </p:nvSpPr>
        <p:spPr>
          <a:xfrm>
            <a:off x="3155262" y="2021480"/>
            <a:ext cx="3843861" cy="616972"/>
          </a:xfrm>
          <a:prstGeom prst="wedgeRoundRectCallout">
            <a:avLst>
              <a:gd name="adj1" fmla="val 50035"/>
              <a:gd name="adj2" fmla="val -239372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Authors</a:t>
            </a:r>
            <a:b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20 point, bold, Color as you choose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536FC878-6BE1-46CC-887E-69A137F749C1}"/>
              </a:ext>
            </a:extLst>
          </p:cNvPr>
          <p:cNvSpPr/>
          <p:nvPr/>
        </p:nvSpPr>
        <p:spPr>
          <a:xfrm>
            <a:off x="9642160" y="1984964"/>
            <a:ext cx="2639921" cy="635257"/>
          </a:xfrm>
          <a:prstGeom prst="wedgeRoundRectCallout">
            <a:avLst>
              <a:gd name="adj1" fmla="val 99618"/>
              <a:gd name="adj2" fmla="val -277100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Presentation Number</a:t>
            </a:r>
            <a:b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Arial 24 point, bold, black</a:t>
            </a: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F5980235-8C31-4129-A82A-C960A535D821}"/>
              </a:ext>
            </a:extLst>
          </p:cNvPr>
          <p:cNvSpPr/>
          <p:nvPr/>
        </p:nvSpPr>
        <p:spPr>
          <a:xfrm>
            <a:off x="7200106" y="1137996"/>
            <a:ext cx="2983064" cy="616973"/>
          </a:xfrm>
          <a:prstGeom prst="wedgeRoundRectCallout">
            <a:avLst>
              <a:gd name="adj1" fmla="val 58419"/>
              <a:gd name="adj2" fmla="val -155353"/>
              <a:gd name="adj3" fmla="val 16667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3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Fill with a color as you choose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314A3735-2148-406B-92F3-A094E9281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96867" y="-10788"/>
            <a:ext cx="1503345" cy="5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ja-JP" sz="3200" b="1" dirty="0">
                <a:solidFill>
                  <a:srgbClr val="000000"/>
                </a:solidFill>
                <a:latin typeface="Arial" panose="020B0604020202020204" pitchFamily="34" charset="0"/>
                <a:ea typeface="HGP創英角ｺﾞｼｯｸUB" pitchFamily="50" charset="-128"/>
                <a:cs typeface="Arial" pitchFamily="34" charset="0"/>
              </a:rPr>
              <a:t>4-D-18</a:t>
            </a:r>
          </a:p>
        </p:txBody>
      </p:sp>
    </p:spTree>
    <p:extLst>
      <p:ext uri="{BB962C8B-B14F-4D97-AF65-F5344CB8AC3E}">
        <p14:creationId xmlns:p14="http://schemas.microsoft.com/office/powerpoint/2010/main" val="28609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133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井出 晴子</dc:creator>
  <cp:lastModifiedBy>井出 晴子</cp:lastModifiedBy>
  <cp:revision>30</cp:revision>
  <dcterms:created xsi:type="dcterms:W3CDTF">2017-09-25T05:44:30Z</dcterms:created>
  <dcterms:modified xsi:type="dcterms:W3CDTF">2021-10-07T00:37:46Z</dcterms:modified>
</cp:coreProperties>
</file>